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7903-3E4E-4EE3-8DC2-F5FABC022E7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95ECA-3A81-453A-B140-4279E0E10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3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07903-3E4E-4EE3-8DC2-F5FABC022E7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95ECA-3A81-453A-B140-4279E0E10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3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60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02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54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2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3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81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4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7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79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2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05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92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01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9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4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87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05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54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30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62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54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85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7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59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93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76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96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7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11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34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9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06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82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98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41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49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3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2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6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4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4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화면 슬라이드 쇼(4:3)</PresentationFormat>
  <Paragraphs>47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PowerPoint 프레젠테이션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2019-11-17T15:29:57Z</dcterms:created>
  <dcterms:modified xsi:type="dcterms:W3CDTF">2019-11-17T15:29:57Z</dcterms:modified>
</cp:coreProperties>
</file>